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54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28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3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96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35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64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3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0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3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0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7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05B2-84A7-FC40-84BA-D08BCFA6011E}" type="datetimeFigureOut">
              <a:rPr lang="sv-SE" smtClean="0"/>
              <a:t>2019-07-23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1FC4-8CCC-AB4F-9ECC-414B29F9C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264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4551D9-DE22-9747-9F88-CFD3C2A6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vart tavla, text&#10;&#10;Automatiskt genererad beskrivning">
            <a:extLst>
              <a:ext uri="{FF2B5EF4-FFF2-40B4-BE49-F238E27FC236}">
                <a16:creationId xmlns:a16="http://schemas.microsoft.com/office/drawing/2014/main" id="{69054260-4DD4-B84A-80A4-19A7DF49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9DFE2F-1C92-3F4E-931B-5489AB71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865128-F8EF-244A-A0CA-64961E096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vart tavla&#10;&#10;Automatiskt genererad beskrivning">
            <a:extLst>
              <a:ext uri="{FF2B5EF4-FFF2-40B4-BE49-F238E27FC236}">
                <a16:creationId xmlns:a16="http://schemas.microsoft.com/office/drawing/2014/main" id="{BDF73F99-869D-984C-B4E8-3C1C56E6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pel, leker&#10;&#10;Automatiskt genererad beskrivning">
            <a:extLst>
              <a:ext uri="{FF2B5EF4-FFF2-40B4-BE49-F238E27FC236}">
                <a16:creationId xmlns:a16="http://schemas.microsoft.com/office/drawing/2014/main" id="{A4230D1F-2D80-984B-82C2-352A762F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DC54D3-D4DE-854C-AC58-9A131235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A3C0B0-3B3F-3540-B9AE-8165A303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503028-8130-7847-98F8-497B5BFE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vart tavla&#10;&#10;Automatiskt genererad beskrivning">
            <a:extLst>
              <a:ext uri="{FF2B5EF4-FFF2-40B4-BE49-F238E27FC236}">
                <a16:creationId xmlns:a16="http://schemas.microsoft.com/office/drawing/2014/main" id="{23334D51-1BD7-E24A-B642-03D6E98E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elektronik&#10;&#10;Automatiskt genererad beskrivning">
            <a:extLst>
              <a:ext uri="{FF2B5EF4-FFF2-40B4-BE49-F238E27FC236}">
                <a16:creationId xmlns:a16="http://schemas.microsoft.com/office/drawing/2014/main" id="{DDC865AC-31FD-8341-8B65-ECFB901B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5EFC9EE-D639-A04D-9565-20F75E14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523DA2E-E76C-7C43-96A1-820E76D1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9250BF0-2383-734B-B675-57787692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8B8C14-BE2E-554A-A4BE-0215D951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A6611B-8529-DE43-87A0-046CD980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3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A6FAF0-4BF2-6744-B3CD-4E897835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5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7A64DF3-6393-8F46-81D6-F329D213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150C81-7DF3-C346-8849-29A8DE56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0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man, håller, stående&#10;&#10;Automatiskt genererad beskrivning">
            <a:extLst>
              <a:ext uri="{FF2B5EF4-FFF2-40B4-BE49-F238E27FC236}">
                <a16:creationId xmlns:a16="http://schemas.microsoft.com/office/drawing/2014/main" id="{2D8F0D09-AE01-534C-99A6-2819E860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2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683167-287D-2D49-80AD-3D5B2C5B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B8D3B8-55EA-E845-A714-B45D1132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vart tavla, text&#10;&#10;Automatiskt genererad beskrivning">
            <a:extLst>
              <a:ext uri="{FF2B5EF4-FFF2-40B4-BE49-F238E27FC236}">
                <a16:creationId xmlns:a16="http://schemas.microsoft.com/office/drawing/2014/main" id="{DF25DF92-1544-C049-98E2-781561F4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8611951-C0D9-C041-9F68-B49F54CD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5DC775-C5E0-4B4E-AF1B-6DCE815F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vart tavla&#10;&#10;Automatiskt genererad beskrivning">
            <a:extLst>
              <a:ext uri="{FF2B5EF4-FFF2-40B4-BE49-F238E27FC236}">
                <a16:creationId xmlns:a16="http://schemas.microsoft.com/office/drawing/2014/main" id="{3DC642F0-C88D-1443-B344-104E456C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D8F522-EFA9-1946-A411-F96C8497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Bredbild</PresentationFormat>
  <Paragraphs>0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Antoni Lacinai</dc:creator>
  <cp:lastModifiedBy>Antoni Lacinai</cp:lastModifiedBy>
  <cp:revision>1</cp:revision>
  <dcterms:created xsi:type="dcterms:W3CDTF">2019-07-23T09:24:46Z</dcterms:created>
  <dcterms:modified xsi:type="dcterms:W3CDTF">2019-07-23T09:30:43Z</dcterms:modified>
</cp:coreProperties>
</file>